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1430000" cx="11430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00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00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c8ac6b3272_0_11:notes"/>
          <p:cNvSpPr/>
          <p:nvPr>
            <p:ph idx="2" type="sldImg"/>
          </p:nvPr>
        </p:nvSpPr>
        <p:spPr>
          <a:xfrm>
            <a:off x="17148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c8ac6b327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89635" y="1654611"/>
            <a:ext cx="10650600" cy="45612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1pPr>
            <a:lvl2pPr lvl="1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2pPr>
            <a:lvl3pPr lvl="2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3pPr>
            <a:lvl4pPr lvl="3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4pPr>
            <a:lvl5pPr lvl="4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5pPr>
            <a:lvl6pPr lvl="5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6pPr>
            <a:lvl7pPr lvl="6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7pPr>
            <a:lvl8pPr lvl="7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8pPr>
            <a:lvl9pPr lvl="8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89625" y="6298056"/>
            <a:ext cx="10650600" cy="1761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89625" y="2458056"/>
            <a:ext cx="10650600" cy="43632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1pPr>
            <a:lvl2pPr lvl="1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2pPr>
            <a:lvl3pPr lvl="2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3pPr>
            <a:lvl4pPr lvl="3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4pPr>
            <a:lvl5pPr lvl="4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5pPr>
            <a:lvl6pPr lvl="5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6pPr>
            <a:lvl7pPr lvl="6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7pPr>
            <a:lvl8pPr lvl="7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8pPr>
            <a:lvl9pPr lvl="8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89625" y="7004944"/>
            <a:ext cx="10650600" cy="28908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 algn="ctr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st JSC Linkedin et Faceboo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hoto&#10;" id="50" name="Google Shape;50;p12"/>
          <p:cNvSpPr/>
          <p:nvPr>
            <p:ph idx="2" type="pic"/>
          </p:nvPr>
        </p:nvSpPr>
        <p:spPr>
          <a:xfrm>
            <a:off x="1365300" y="2286000"/>
            <a:ext cx="8699400" cy="8763000"/>
          </a:xfrm>
          <a:prstGeom prst="roundRect">
            <a:avLst>
              <a:gd fmla="val 10463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sp>
        <p:nvSpPr>
          <p:cNvPr descr="photo&#10;" id="51" name="Google Shape;51;p12"/>
          <p:cNvSpPr/>
          <p:nvPr>
            <p:ph idx="3" type="pic"/>
          </p:nvPr>
        </p:nvSpPr>
        <p:spPr>
          <a:xfrm>
            <a:off x="272150" y="323300"/>
            <a:ext cx="1656600" cy="1668600"/>
          </a:xfrm>
          <a:prstGeom prst="roundRect">
            <a:avLst>
              <a:gd fmla="val 10463" name="adj"/>
            </a:avLst>
          </a:prstGeom>
          <a:noFill/>
          <a:ln cap="flat" cmpd="sng" w="28575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grpSp>
        <p:nvGrpSpPr>
          <p:cNvPr id="52" name="Google Shape;52;p12"/>
          <p:cNvGrpSpPr/>
          <p:nvPr/>
        </p:nvGrpSpPr>
        <p:grpSpPr>
          <a:xfrm>
            <a:off x="272150" y="436425"/>
            <a:ext cx="11638550" cy="10367674"/>
            <a:chOff x="272150" y="436425"/>
            <a:chExt cx="11638550" cy="10367674"/>
          </a:xfrm>
        </p:grpSpPr>
        <p:pic>
          <p:nvPicPr>
            <p:cNvPr id="53" name="Google Shape;53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12142" l="18750" r="17259" t="68334"/>
            <a:stretch/>
          </p:blipFill>
          <p:spPr>
            <a:xfrm>
              <a:off x="2789463" y="8572525"/>
              <a:ext cx="5851076" cy="22315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44790" l="10418" r="58419" t="41070"/>
            <a:stretch/>
          </p:blipFill>
          <p:spPr>
            <a:xfrm>
              <a:off x="8886936" y="436425"/>
              <a:ext cx="2543063" cy="1442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67935" l="9673" r="52184" t="3787"/>
            <a:stretch/>
          </p:blipFill>
          <p:spPr>
            <a:xfrm>
              <a:off x="272150" y="6041575"/>
              <a:ext cx="2907050" cy="26941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54325" l="71168" r="-6052" t="25954"/>
            <a:stretch/>
          </p:blipFill>
          <p:spPr>
            <a:xfrm>
              <a:off x="8406200" y="3075225"/>
              <a:ext cx="3504500" cy="24765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89625" y="4779667"/>
            <a:ext cx="10650600" cy="1870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1pPr>
            <a:lvl2pPr lvl="1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2pPr>
            <a:lvl3pPr lvl="2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3pPr>
            <a:lvl4pPr lvl="3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4pPr>
            <a:lvl5pPr lvl="4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5pPr>
            <a:lvl6pPr lvl="5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6pPr>
            <a:lvl7pPr lvl="6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7pPr>
            <a:lvl8pPr lvl="7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8pPr>
            <a:lvl9pPr lvl="8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89625" y="2561056"/>
            <a:ext cx="106506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89625" y="2561056"/>
            <a:ext cx="49998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040500" y="2561056"/>
            <a:ext cx="49998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8" name="Google Shape;28;p6"/>
          <p:cNvSpPr/>
          <p:nvPr>
            <p:ph idx="2" type="pic"/>
          </p:nvPr>
        </p:nvSpPr>
        <p:spPr>
          <a:xfrm>
            <a:off x="2455000" y="1535056"/>
            <a:ext cx="3869700" cy="9209400"/>
          </a:xfrm>
          <a:prstGeom prst="roundRect">
            <a:avLst>
              <a:gd fmla="val 15405" name="adj"/>
            </a:avLst>
          </a:prstGeom>
          <a:noFill/>
          <a:ln>
            <a:noFill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89625" y="1234667"/>
            <a:ext cx="3510000" cy="16794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1pPr>
            <a:lvl2pPr lvl="1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2pPr>
            <a:lvl3pPr lvl="2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3pPr>
            <a:lvl4pPr lvl="3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4pPr>
            <a:lvl5pPr lvl="4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5pPr>
            <a:lvl6pPr lvl="5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6pPr>
            <a:lvl7pPr lvl="6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7pPr>
            <a:lvl8pPr lvl="7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8pPr>
            <a:lvl9pPr lvl="8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89625" y="3088000"/>
            <a:ext cx="3510000" cy="7065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8545" lvl="0" marL="4572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612813" y="1000333"/>
            <a:ext cx="7959900" cy="90906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1pPr>
            <a:lvl2pPr lvl="1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2pPr>
            <a:lvl3pPr lvl="2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3pPr>
            <a:lvl4pPr lvl="3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4pPr>
            <a:lvl5pPr lvl="4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5pPr>
            <a:lvl6pPr lvl="5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6pPr>
            <a:lvl7pPr lvl="6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7pPr>
            <a:lvl8pPr lvl="7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8pPr>
            <a:lvl9pPr lvl="8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5715000" y="-278"/>
            <a:ext cx="5715000" cy="1143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331875" y="2740389"/>
            <a:ext cx="5056500" cy="32940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1pPr>
            <a:lvl2pPr lvl="1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2pPr>
            <a:lvl3pPr lvl="2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3pPr>
            <a:lvl4pPr lvl="3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4pPr>
            <a:lvl5pPr lvl="4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5pPr>
            <a:lvl6pPr lvl="5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6pPr>
            <a:lvl7pPr lvl="6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7pPr>
            <a:lvl8pPr lvl="7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8pPr>
            <a:lvl9pPr lvl="8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331875" y="6229056"/>
            <a:ext cx="5056500" cy="27447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6174375" y="1609056"/>
            <a:ext cx="4796400" cy="82113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89625" y="9401278"/>
            <a:ext cx="7498500" cy="13446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33"/>
              <a:buNone/>
              <a:defRPr sz="2833"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9625" y="2561056"/>
            <a:ext cx="10650600" cy="75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33"/>
              <a:buChar char="●"/>
              <a:defRPr sz="2833">
                <a:solidFill>
                  <a:schemeClr val="dk2"/>
                </a:solidFill>
              </a:defRPr>
            </a:lvl1pPr>
            <a:lvl2pPr indent="-36853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2pPr>
            <a:lvl3pPr indent="-36853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3pPr>
            <a:lvl4pPr indent="-36853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4pPr>
            <a:lvl5pPr indent="-36853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5pPr>
            <a:lvl6pPr indent="-36853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6pPr>
            <a:lvl7pPr indent="-36853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7pPr>
            <a:lvl8pPr indent="-36853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8pPr>
            <a:lvl9pPr indent="-36853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r">
              <a:buNone/>
              <a:defRPr sz="1574">
                <a:solidFill>
                  <a:schemeClr val="dk2"/>
                </a:solidFill>
              </a:defRPr>
            </a:lvl1pPr>
            <a:lvl2pPr lvl="1" algn="r">
              <a:buNone/>
              <a:defRPr sz="1574">
                <a:solidFill>
                  <a:schemeClr val="dk2"/>
                </a:solidFill>
              </a:defRPr>
            </a:lvl2pPr>
            <a:lvl3pPr lvl="2" algn="r">
              <a:buNone/>
              <a:defRPr sz="1574">
                <a:solidFill>
                  <a:schemeClr val="dk2"/>
                </a:solidFill>
              </a:defRPr>
            </a:lvl3pPr>
            <a:lvl4pPr lvl="3" algn="r">
              <a:buNone/>
              <a:defRPr sz="1574">
                <a:solidFill>
                  <a:schemeClr val="dk2"/>
                </a:solidFill>
              </a:defRPr>
            </a:lvl4pPr>
            <a:lvl5pPr lvl="4" algn="r">
              <a:buNone/>
              <a:defRPr sz="1574">
                <a:solidFill>
                  <a:schemeClr val="dk2"/>
                </a:solidFill>
              </a:defRPr>
            </a:lvl5pPr>
            <a:lvl6pPr lvl="5" algn="r">
              <a:buNone/>
              <a:defRPr sz="1574">
                <a:solidFill>
                  <a:schemeClr val="dk2"/>
                </a:solidFill>
              </a:defRPr>
            </a:lvl6pPr>
            <a:lvl7pPr lvl="6" algn="r">
              <a:buNone/>
              <a:defRPr sz="1574">
                <a:solidFill>
                  <a:schemeClr val="dk2"/>
                </a:solidFill>
              </a:defRPr>
            </a:lvl7pPr>
            <a:lvl8pPr lvl="7" algn="r">
              <a:buNone/>
              <a:defRPr sz="1574">
                <a:solidFill>
                  <a:schemeClr val="dk2"/>
                </a:solidFill>
              </a:defRPr>
            </a:lvl8pPr>
            <a:lvl9pPr lvl="8" algn="r">
              <a:buNone/>
              <a:defRPr sz="1574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3" title="post fixe insta OA JSC (4).png"/>
          <p:cNvPicPr preferRelativeResize="0"/>
          <p:nvPr/>
        </p:nvPicPr>
        <p:blipFill rotWithShape="1">
          <a:blip r:embed="rId3">
            <a:alphaModFix/>
          </a:blip>
          <a:srcRect b="44790" l="10418" r="58419" t="41070"/>
          <a:stretch/>
        </p:blipFill>
        <p:spPr>
          <a:xfrm>
            <a:off x="8886936" y="436425"/>
            <a:ext cx="2543063" cy="144235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>
            <p:ph idx="2" type="pic"/>
          </p:nvPr>
        </p:nvSpPr>
        <p:spPr>
          <a:xfrm>
            <a:off x="1365300" y="1991900"/>
            <a:ext cx="8699400" cy="8763000"/>
          </a:xfrm>
          <a:prstGeom prst="roundRect">
            <a:avLst>
              <a:gd fmla="val 16667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63" name="Google Shape;63;p13" title="post fixe insta OA JSC (4).png"/>
          <p:cNvPicPr preferRelativeResize="0"/>
          <p:nvPr/>
        </p:nvPicPr>
        <p:blipFill rotWithShape="1">
          <a:blip r:embed="rId3">
            <a:alphaModFix/>
          </a:blip>
          <a:srcRect b="54325" l="71168" r="-6052" t="25954"/>
          <a:stretch/>
        </p:blipFill>
        <p:spPr>
          <a:xfrm>
            <a:off x="8598075" y="3238500"/>
            <a:ext cx="3504500" cy="2476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 title="post fixe insta OA JSC (4).png"/>
          <p:cNvPicPr preferRelativeResize="0"/>
          <p:nvPr/>
        </p:nvPicPr>
        <p:blipFill rotWithShape="1">
          <a:blip r:embed="rId3">
            <a:alphaModFix/>
          </a:blip>
          <a:srcRect b="67935" l="9673" r="52184" t="3787"/>
          <a:stretch/>
        </p:blipFill>
        <p:spPr>
          <a:xfrm>
            <a:off x="272150" y="6440138"/>
            <a:ext cx="2907050" cy="269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 title="post fixe insta OA JSC (4).png"/>
          <p:cNvPicPr preferRelativeResize="0"/>
          <p:nvPr/>
        </p:nvPicPr>
        <p:blipFill rotWithShape="1">
          <a:blip r:embed="rId3">
            <a:alphaModFix/>
          </a:blip>
          <a:srcRect b="12142" l="18750" r="17259" t="68334"/>
          <a:stretch/>
        </p:blipFill>
        <p:spPr>
          <a:xfrm>
            <a:off x="2789450" y="8171750"/>
            <a:ext cx="5851076" cy="2231574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/>
          <p:nvPr>
            <p:ph idx="3" type="pic"/>
          </p:nvPr>
        </p:nvSpPr>
        <p:spPr>
          <a:xfrm>
            <a:off x="272150" y="323300"/>
            <a:ext cx="1656600" cy="16686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794747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